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9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18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3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6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8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8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37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07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82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F47B-9562-4239-8837-1FF4DAEC2C20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2016-10-18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51B4-B9DC-4585-A49C-B09AC9EF976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3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Lagindelning poolspel.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78658" y="1835150"/>
            <a:ext cx="3693319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KFUM 1 </a:t>
            </a:r>
            <a:r>
              <a:rPr lang="sv-SE" dirty="0" smtClean="0"/>
              <a:t>	</a:t>
            </a:r>
          </a:p>
          <a:p>
            <a:pPr marL="0" indent="0">
              <a:buNone/>
            </a:pPr>
            <a:r>
              <a:rPr lang="sv-SE" sz="2300" dirty="0" smtClean="0"/>
              <a:t>Oskar M		Gustav T</a:t>
            </a:r>
          </a:p>
          <a:p>
            <a:pPr marL="0" indent="0">
              <a:buNone/>
            </a:pPr>
            <a:r>
              <a:rPr lang="sv-SE" sz="2300" dirty="0"/>
              <a:t>Rasmus </a:t>
            </a:r>
            <a:r>
              <a:rPr lang="sv-SE" sz="2300" dirty="0" smtClean="0"/>
              <a:t>P		Leon B</a:t>
            </a:r>
          </a:p>
          <a:p>
            <a:pPr marL="0" indent="0">
              <a:buNone/>
            </a:pPr>
            <a:r>
              <a:rPr lang="sv-SE" sz="2300" dirty="0"/>
              <a:t>Ludwig </a:t>
            </a:r>
            <a:r>
              <a:rPr lang="sv-SE" sz="2300" dirty="0" smtClean="0"/>
              <a:t>H		William O</a:t>
            </a:r>
          </a:p>
          <a:p>
            <a:pPr marL="0" indent="0">
              <a:buNone/>
            </a:pPr>
            <a:r>
              <a:rPr lang="sv-SE" sz="2300" dirty="0"/>
              <a:t>Albin </a:t>
            </a:r>
            <a:r>
              <a:rPr lang="sv-SE" sz="2300" dirty="0" smtClean="0"/>
              <a:t>W		Alex D</a:t>
            </a:r>
          </a:p>
          <a:p>
            <a:pPr marL="0" indent="0">
              <a:buNone/>
            </a:pPr>
            <a:r>
              <a:rPr lang="sv-SE" sz="2300" dirty="0"/>
              <a:t>Alfred </a:t>
            </a:r>
            <a:r>
              <a:rPr lang="sv-SE" sz="2300" dirty="0" smtClean="0"/>
              <a:t>V		Simon H</a:t>
            </a:r>
          </a:p>
          <a:p>
            <a:pPr marL="0" indent="0">
              <a:buNone/>
            </a:pPr>
            <a:r>
              <a:rPr lang="sv-SE" sz="2300" dirty="0"/>
              <a:t>Herman </a:t>
            </a:r>
            <a:r>
              <a:rPr lang="sv-SE" sz="2300" dirty="0" smtClean="0"/>
              <a:t>F		Elias H</a:t>
            </a:r>
          </a:p>
          <a:p>
            <a:pPr marL="0" indent="0">
              <a:buNone/>
            </a:pPr>
            <a:r>
              <a:rPr lang="sv-SE" sz="2300" dirty="0" smtClean="0"/>
              <a:t>Viktor L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r>
              <a:rPr lang="sv-SE" b="1" dirty="0" smtClean="0"/>
              <a:t>161105	Gränna</a:t>
            </a:r>
          </a:p>
          <a:p>
            <a:pPr marL="0" indent="0">
              <a:buNone/>
            </a:pPr>
            <a:r>
              <a:rPr lang="sv-SE" b="1" dirty="0" smtClean="0"/>
              <a:t>161119	KFUM</a:t>
            </a:r>
          </a:p>
          <a:p>
            <a:pPr marL="0" indent="0">
              <a:buNone/>
            </a:pPr>
            <a:r>
              <a:rPr lang="sv-SE" b="1" dirty="0" smtClean="0"/>
              <a:t>161218	Bankeryd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KFUM 2</a:t>
            </a:r>
          </a:p>
          <a:p>
            <a:pPr marL="0" indent="0">
              <a:buNone/>
            </a:pPr>
            <a:r>
              <a:rPr lang="sv-SE" sz="2300" dirty="0" err="1"/>
              <a:t>Hallan</a:t>
            </a:r>
            <a:r>
              <a:rPr lang="sv-SE" sz="2300" dirty="0"/>
              <a:t> </a:t>
            </a:r>
            <a:r>
              <a:rPr lang="sv-SE" sz="2300" dirty="0" smtClean="0"/>
              <a:t> S		Axel B</a:t>
            </a:r>
          </a:p>
          <a:p>
            <a:pPr marL="0" indent="0">
              <a:buNone/>
            </a:pPr>
            <a:r>
              <a:rPr lang="sv-SE" sz="2300" dirty="0" err="1" smtClean="0"/>
              <a:t>Jonah</a:t>
            </a:r>
            <a:r>
              <a:rPr lang="sv-SE" sz="2300" dirty="0" smtClean="0"/>
              <a:t> Ö		Noel D</a:t>
            </a:r>
          </a:p>
          <a:p>
            <a:pPr marL="0" indent="0">
              <a:buNone/>
            </a:pPr>
            <a:r>
              <a:rPr lang="sv-SE" sz="2300" dirty="0" smtClean="0"/>
              <a:t>Ludwig O		Lucas A</a:t>
            </a:r>
          </a:p>
          <a:p>
            <a:pPr marL="0" indent="0">
              <a:buNone/>
            </a:pPr>
            <a:r>
              <a:rPr lang="sv-SE" sz="2300" dirty="0" smtClean="0"/>
              <a:t>Casper E		Elton B</a:t>
            </a:r>
          </a:p>
          <a:p>
            <a:pPr marL="0" indent="0">
              <a:buNone/>
            </a:pPr>
            <a:r>
              <a:rPr lang="sv-SE" sz="2300" dirty="0" smtClean="0"/>
              <a:t>Loke B		Sigge I</a:t>
            </a:r>
          </a:p>
          <a:p>
            <a:pPr marL="0" indent="0">
              <a:buNone/>
            </a:pPr>
            <a:r>
              <a:rPr lang="sv-SE" sz="2300" dirty="0" smtClean="0"/>
              <a:t>Tobias N		Emil J</a:t>
            </a:r>
          </a:p>
          <a:p>
            <a:pPr marL="0" indent="0">
              <a:buNone/>
            </a:pPr>
            <a:r>
              <a:rPr lang="sv-SE" sz="2300" dirty="0" smtClean="0"/>
              <a:t>Emil F		Elias E</a:t>
            </a:r>
          </a:p>
          <a:p>
            <a:pPr marL="0" indent="0">
              <a:buNone/>
            </a:pPr>
            <a:r>
              <a:rPr lang="sv-SE" sz="2300" dirty="0" smtClean="0"/>
              <a:t>Alfons G</a:t>
            </a:r>
            <a:endParaRPr lang="sv-SE" sz="2300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/>
              <a:t>161029	KFUM</a:t>
            </a:r>
          </a:p>
          <a:p>
            <a:pPr marL="0" indent="0">
              <a:buNone/>
            </a:pPr>
            <a:r>
              <a:rPr lang="sv-SE" b="1" dirty="0" smtClean="0"/>
              <a:t>161106	Norrahammar</a:t>
            </a:r>
          </a:p>
          <a:p>
            <a:pPr marL="0" indent="0">
              <a:buNone/>
            </a:pPr>
            <a:r>
              <a:rPr lang="sv-SE" b="1" dirty="0" smtClean="0"/>
              <a:t>161112	Huskvarna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8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Bildspel på skärmen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1_Office-tema</vt:lpstr>
      <vt:lpstr>Lagindelning poolspel.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Lagindelning poolspel.</dc:title>
  <dc:creator>ludde</dc:creator>
  <cp:lastModifiedBy>ludde</cp:lastModifiedBy>
  <cp:revision>1</cp:revision>
  <dcterms:created xsi:type="dcterms:W3CDTF">2016-10-18T20:23:05Z</dcterms:created>
  <dcterms:modified xsi:type="dcterms:W3CDTF">2016-10-18T20:25:03Z</dcterms:modified>
</cp:coreProperties>
</file>